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26901775" cy="10131425"/>
  <p:notesSz cx="6858000" cy="9144000"/>
  <p:defaultTextStyle>
    <a:defPPr>
      <a:defRPr lang="en-US"/>
    </a:defPPr>
    <a:lvl1pPr marL="0" algn="l" defTabSz="211586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57933" algn="l" defTabSz="211586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15865" algn="l" defTabSz="211586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73798" algn="l" defTabSz="211586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31730" algn="l" defTabSz="211586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89663" algn="l" defTabSz="211586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347595" algn="l" defTabSz="211586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05528" algn="l" defTabSz="211586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463460" algn="l" defTabSz="211586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91">
          <p15:clr>
            <a:srgbClr val="A4A3A4"/>
          </p15:clr>
        </p15:guide>
        <p15:guide id="2" pos="847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Ford" initials="HF" lastIdx="1" clrIdx="0">
    <p:extLst>
      <p:ext uri="{19B8F6BF-5375-455C-9EA6-DF929625EA0E}">
        <p15:presenceInfo xmlns:p15="http://schemas.microsoft.com/office/powerpoint/2012/main" userId="S-1-5-21-1623106960-1500165575-3312673667-47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36" y="1230"/>
      </p:cViewPr>
      <p:guideLst>
        <p:guide orient="horz" pos="3191"/>
        <p:guide pos="84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07T11:47:08.173" idx="1">
    <p:pos x="10" y="10"/>
    <p:text>Copy grid to each slide for layout and then delete once finished to prevent remnant grid lines from appearing during presentation.</p:text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7633" y="3147310"/>
            <a:ext cx="22866509" cy="21716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5266" y="5741141"/>
            <a:ext cx="18831243" cy="25891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15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73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31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89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47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0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63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7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7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223075" y="1198417"/>
            <a:ext cx="33893436" cy="255419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33435" y="1198417"/>
            <a:ext cx="101241279" cy="255419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7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8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055" y="6510380"/>
            <a:ext cx="22866509" cy="2012214"/>
          </a:xfrm>
        </p:spPr>
        <p:txBody>
          <a:bodyPr anchor="t"/>
          <a:lstStyle>
            <a:lvl1pPr algn="l">
              <a:defRPr sz="9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5055" y="4294131"/>
            <a:ext cx="22866509" cy="2216249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5793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115865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7379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23173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28966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3475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40552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46346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1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33433" y="6984117"/>
            <a:ext cx="67567356" cy="19756279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49153" y="6984117"/>
            <a:ext cx="67567359" cy="19756279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0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089" y="405727"/>
            <a:ext cx="24211598" cy="16885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089" y="2267845"/>
            <a:ext cx="11886289" cy="94513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7933" indent="0">
              <a:buNone/>
              <a:defRPr sz="4600" b="1"/>
            </a:lvl2pPr>
            <a:lvl3pPr marL="2115865" indent="0">
              <a:buNone/>
              <a:defRPr sz="4100" b="1"/>
            </a:lvl3pPr>
            <a:lvl4pPr marL="3173798" indent="0">
              <a:buNone/>
              <a:defRPr sz="3700" b="1"/>
            </a:lvl4pPr>
            <a:lvl5pPr marL="4231730" indent="0">
              <a:buNone/>
              <a:defRPr sz="3700" b="1"/>
            </a:lvl5pPr>
            <a:lvl6pPr marL="5289663" indent="0">
              <a:buNone/>
              <a:defRPr sz="3700" b="1"/>
            </a:lvl6pPr>
            <a:lvl7pPr marL="6347595" indent="0">
              <a:buNone/>
              <a:defRPr sz="3700" b="1"/>
            </a:lvl7pPr>
            <a:lvl8pPr marL="7405528" indent="0">
              <a:buNone/>
              <a:defRPr sz="3700" b="1"/>
            </a:lvl8pPr>
            <a:lvl9pPr marL="8463460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089" y="3212975"/>
            <a:ext cx="11886289" cy="583729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5730" y="2267845"/>
            <a:ext cx="11890958" cy="94513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7933" indent="0">
              <a:buNone/>
              <a:defRPr sz="4600" b="1"/>
            </a:lvl2pPr>
            <a:lvl3pPr marL="2115865" indent="0">
              <a:buNone/>
              <a:defRPr sz="4100" b="1"/>
            </a:lvl3pPr>
            <a:lvl4pPr marL="3173798" indent="0">
              <a:buNone/>
              <a:defRPr sz="3700" b="1"/>
            </a:lvl4pPr>
            <a:lvl5pPr marL="4231730" indent="0">
              <a:buNone/>
              <a:defRPr sz="3700" b="1"/>
            </a:lvl5pPr>
            <a:lvl6pPr marL="5289663" indent="0">
              <a:buNone/>
              <a:defRPr sz="3700" b="1"/>
            </a:lvl6pPr>
            <a:lvl7pPr marL="6347595" indent="0">
              <a:buNone/>
              <a:defRPr sz="3700" b="1"/>
            </a:lvl7pPr>
            <a:lvl8pPr marL="7405528" indent="0">
              <a:buNone/>
              <a:defRPr sz="3700" b="1"/>
            </a:lvl8pPr>
            <a:lvl9pPr marL="8463460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5730" y="3212975"/>
            <a:ext cx="11890958" cy="583729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1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090" y="403381"/>
            <a:ext cx="8850499" cy="171671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7847" y="403382"/>
            <a:ext cx="15038839" cy="8646891"/>
          </a:xfrm>
        </p:spPr>
        <p:txBody>
          <a:bodyPr/>
          <a:lstStyle>
            <a:lvl1pPr>
              <a:defRPr sz="7400"/>
            </a:lvl1pPr>
            <a:lvl2pPr>
              <a:defRPr sz="65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090" y="2120095"/>
            <a:ext cx="8850499" cy="6930177"/>
          </a:xfrm>
        </p:spPr>
        <p:txBody>
          <a:bodyPr/>
          <a:lstStyle>
            <a:lvl1pPr marL="0" indent="0">
              <a:buNone/>
              <a:defRPr sz="3300"/>
            </a:lvl1pPr>
            <a:lvl2pPr marL="1057933" indent="0">
              <a:buNone/>
              <a:defRPr sz="2800"/>
            </a:lvl2pPr>
            <a:lvl3pPr marL="2115865" indent="0">
              <a:buNone/>
              <a:defRPr sz="2300"/>
            </a:lvl3pPr>
            <a:lvl4pPr marL="3173798" indent="0">
              <a:buNone/>
              <a:defRPr sz="2100"/>
            </a:lvl4pPr>
            <a:lvl5pPr marL="4231730" indent="0">
              <a:buNone/>
              <a:defRPr sz="2100"/>
            </a:lvl5pPr>
            <a:lvl6pPr marL="5289663" indent="0">
              <a:buNone/>
              <a:defRPr sz="2100"/>
            </a:lvl6pPr>
            <a:lvl7pPr marL="6347595" indent="0">
              <a:buNone/>
              <a:defRPr sz="2100"/>
            </a:lvl7pPr>
            <a:lvl8pPr marL="7405528" indent="0">
              <a:buNone/>
              <a:defRPr sz="2100"/>
            </a:lvl8pPr>
            <a:lvl9pPr marL="8463460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4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2936" y="7091998"/>
            <a:ext cx="16141065" cy="837251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72936" y="905262"/>
            <a:ext cx="16141065" cy="6078855"/>
          </a:xfrm>
        </p:spPr>
        <p:txBody>
          <a:bodyPr/>
          <a:lstStyle>
            <a:lvl1pPr marL="0" indent="0">
              <a:buNone/>
              <a:defRPr sz="7400"/>
            </a:lvl1pPr>
            <a:lvl2pPr marL="1057933" indent="0">
              <a:buNone/>
              <a:defRPr sz="6500"/>
            </a:lvl2pPr>
            <a:lvl3pPr marL="2115865" indent="0">
              <a:buNone/>
              <a:defRPr sz="5500"/>
            </a:lvl3pPr>
            <a:lvl4pPr marL="3173798" indent="0">
              <a:buNone/>
              <a:defRPr sz="4600"/>
            </a:lvl4pPr>
            <a:lvl5pPr marL="4231730" indent="0">
              <a:buNone/>
              <a:defRPr sz="4600"/>
            </a:lvl5pPr>
            <a:lvl6pPr marL="5289663" indent="0">
              <a:buNone/>
              <a:defRPr sz="4600"/>
            </a:lvl6pPr>
            <a:lvl7pPr marL="6347595" indent="0">
              <a:buNone/>
              <a:defRPr sz="4600"/>
            </a:lvl7pPr>
            <a:lvl8pPr marL="7405528" indent="0">
              <a:buNone/>
              <a:defRPr sz="4600"/>
            </a:lvl8pPr>
            <a:lvl9pPr marL="8463460" indent="0">
              <a:buNone/>
              <a:defRPr sz="4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2936" y="7929248"/>
            <a:ext cx="16141065" cy="1189035"/>
          </a:xfrm>
        </p:spPr>
        <p:txBody>
          <a:bodyPr/>
          <a:lstStyle>
            <a:lvl1pPr marL="0" indent="0">
              <a:buNone/>
              <a:defRPr sz="3300"/>
            </a:lvl1pPr>
            <a:lvl2pPr marL="1057933" indent="0">
              <a:buNone/>
              <a:defRPr sz="2800"/>
            </a:lvl2pPr>
            <a:lvl3pPr marL="2115865" indent="0">
              <a:buNone/>
              <a:defRPr sz="2300"/>
            </a:lvl3pPr>
            <a:lvl4pPr marL="3173798" indent="0">
              <a:buNone/>
              <a:defRPr sz="2100"/>
            </a:lvl4pPr>
            <a:lvl5pPr marL="4231730" indent="0">
              <a:buNone/>
              <a:defRPr sz="2100"/>
            </a:lvl5pPr>
            <a:lvl6pPr marL="5289663" indent="0">
              <a:buNone/>
              <a:defRPr sz="2100"/>
            </a:lvl6pPr>
            <a:lvl7pPr marL="6347595" indent="0">
              <a:buNone/>
              <a:defRPr sz="2100"/>
            </a:lvl7pPr>
            <a:lvl8pPr marL="7405528" indent="0">
              <a:buNone/>
              <a:defRPr sz="2100"/>
            </a:lvl8pPr>
            <a:lvl9pPr marL="8463460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2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089" y="405727"/>
            <a:ext cx="24211598" cy="1688571"/>
          </a:xfrm>
          <a:prstGeom prst="rect">
            <a:avLst/>
          </a:prstGeom>
        </p:spPr>
        <p:txBody>
          <a:bodyPr vert="horz" lIns="211586" tIns="105793" rIns="211586" bIns="1057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089" y="2364000"/>
            <a:ext cx="24211598" cy="6686272"/>
          </a:xfrm>
          <a:prstGeom prst="rect">
            <a:avLst/>
          </a:prstGeom>
        </p:spPr>
        <p:txBody>
          <a:bodyPr vert="horz" lIns="211586" tIns="105793" rIns="211586" bIns="1057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5089" y="9390331"/>
            <a:ext cx="6277081" cy="539405"/>
          </a:xfrm>
          <a:prstGeom prst="rect">
            <a:avLst/>
          </a:prstGeom>
        </p:spPr>
        <p:txBody>
          <a:bodyPr vert="horz" lIns="211586" tIns="105793" rIns="211586" bIns="105793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26527-359A-4BC3-B2A7-B9C9B56D7FA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91440" y="9390331"/>
            <a:ext cx="8518895" cy="539405"/>
          </a:xfrm>
          <a:prstGeom prst="rect">
            <a:avLst/>
          </a:prstGeom>
        </p:spPr>
        <p:txBody>
          <a:bodyPr vert="horz" lIns="211586" tIns="105793" rIns="211586" bIns="105793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79605" y="9390331"/>
            <a:ext cx="6277081" cy="539405"/>
          </a:xfrm>
          <a:prstGeom prst="rect">
            <a:avLst/>
          </a:prstGeom>
        </p:spPr>
        <p:txBody>
          <a:bodyPr vert="horz" lIns="211586" tIns="105793" rIns="211586" bIns="105793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A9F2-DAE3-4102-910B-FFE1E9E7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15865" rtl="0" eaLnBrk="1" latinLnBrk="0" hangingPunct="1">
        <a:spcBef>
          <a:spcPct val="0"/>
        </a:spcBef>
        <a:buNone/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3449" indent="-793449" algn="l" defTabSz="2115865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19140" indent="-661208" algn="l" defTabSz="2115865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44832" indent="-528966" algn="l" defTabSz="2115865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702764" indent="-528966" algn="l" defTabSz="2115865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60697" indent="-528966" algn="l" defTabSz="2115865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18629" indent="-528966" algn="l" defTabSz="211586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76562" indent="-528966" algn="l" defTabSz="211586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934494" indent="-528966" algn="l" defTabSz="211586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92426" indent="-528966" algn="l" defTabSz="211586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158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57933" algn="l" defTabSz="21158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115865" algn="l" defTabSz="21158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73798" algn="l" defTabSz="21158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231730" algn="l" defTabSz="21158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89663" algn="l" defTabSz="21158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347595" algn="l" defTabSz="21158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405528" algn="l" defTabSz="21158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463460" algn="l" defTabSz="21158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1308" y="3147310"/>
            <a:ext cx="22866509" cy="21716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8941" y="5741141"/>
            <a:ext cx="18831243" cy="2589142"/>
          </a:xfrm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975" y="-1"/>
            <a:ext cx="26901310" cy="10131426"/>
            <a:chOff x="7975" y="-1"/>
            <a:chExt cx="26901310" cy="1013142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918612" y="0"/>
              <a:ext cx="0" cy="10131425"/>
            </a:xfrm>
            <a:prstGeom prst="line">
              <a:avLst/>
            </a:prstGeom>
            <a:ln w="292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975299" y="-1"/>
              <a:ext cx="0" cy="10131425"/>
            </a:xfrm>
            <a:prstGeom prst="line">
              <a:avLst/>
            </a:prstGeom>
            <a:ln w="304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975" y="5065713"/>
              <a:ext cx="26901310" cy="0"/>
            </a:xfrm>
            <a:prstGeom prst="line">
              <a:avLst/>
            </a:prstGeom>
            <a:ln w="279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44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C46B3CC-391E-4174-816B-CF0715A63C73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094A3B9-B639-4152-A647-3FB7493BC8D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Malcolm Williamson</dc:creator>
  <cp:lastModifiedBy>Hanna Ford</cp:lastModifiedBy>
  <cp:revision>8</cp:revision>
  <dcterms:created xsi:type="dcterms:W3CDTF">2012-09-28T14:31:20Z</dcterms:created>
  <dcterms:modified xsi:type="dcterms:W3CDTF">2015-12-07T17:48:49Z</dcterms:modified>
</cp:coreProperties>
</file>